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9" r:id="rId4"/>
    <p:sldId id="264" r:id="rId5"/>
    <p:sldId id="263" r:id="rId6"/>
    <p:sldId id="289" r:id="rId7"/>
    <p:sldId id="262" r:id="rId8"/>
    <p:sldId id="261" r:id="rId9"/>
    <p:sldId id="265" r:id="rId10"/>
    <p:sldId id="266" r:id="rId11"/>
    <p:sldId id="267" r:id="rId12"/>
    <p:sldId id="282" r:id="rId13"/>
    <p:sldId id="283" r:id="rId14"/>
    <p:sldId id="284" r:id="rId15"/>
    <p:sldId id="285" r:id="rId16"/>
    <p:sldId id="270" r:id="rId17"/>
    <p:sldId id="286" r:id="rId18"/>
    <p:sldId id="287" r:id="rId19"/>
    <p:sldId id="288" r:id="rId20"/>
    <p:sldId id="268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57" r:id="rId3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40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2866A8-9378-45F4-B868-CB35EA4925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4C5C5A0-28CB-4CF2-B23C-47984F27B6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C3102CB-5CA7-4107-902E-9C4E29079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9CF5-3D6B-4B1A-B105-3603805C6117}" type="datetimeFigureOut">
              <a:rPr lang="it-IT" smtClean="0"/>
              <a:t>28/10/2022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0818E5-BC8C-46ED-BD49-8EF863F9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418E28-6A69-46A0-9C4D-552AF4364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5FCB-8FFE-4902-8659-11E2682762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3820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AE7D16-0117-4A3F-8B30-BE6ED9405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04E2222-6E38-4773-9159-06778B95A8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025F49-1E0D-4256-BBE5-2590B9FB8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9CF5-3D6B-4B1A-B105-3603805C6117}" type="datetimeFigureOut">
              <a:rPr lang="it-IT" smtClean="0"/>
              <a:t>28/10/2022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7DFFE9-2C53-44FB-9F1A-18792C74F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C66CE2B-A1BF-4CF1-B769-9740E302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5FCB-8FFE-4902-8659-11E2682762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220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657CE54-CB57-48E8-8905-ABD8181188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350B353-8FDF-4CB3-A500-E0C9422901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2FCBF7-EAE6-47A9-997E-99412A9CE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9CF5-3D6B-4B1A-B105-3603805C6117}" type="datetimeFigureOut">
              <a:rPr lang="it-IT" smtClean="0"/>
              <a:t>28/10/2022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B5B93E-B80F-42A6-9EAE-7A562163B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51BC70-794E-4D94-A632-5D3D5E525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5FCB-8FFE-4902-8659-11E2682762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3220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861C7D-B4ED-4B32-9216-B4C8CBFBC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80AA25-4408-4E3D-B58E-DEDC2FD2C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C62AA3-9486-4E1B-A0A8-CD5D7BB22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9CF5-3D6B-4B1A-B105-3603805C6117}" type="datetimeFigureOut">
              <a:rPr lang="it-IT" smtClean="0"/>
              <a:t>28/10/2022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8E6C5A-A527-4A50-ACE5-3C0048CBA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819F71-D9F0-435C-9117-71B56AEDC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5FCB-8FFE-4902-8659-11E2682762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4542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D81E2B-0A29-485E-AFDA-A916AB07E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464CD38-7A38-4E25-B13C-87A6EDEC0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ABA81A-FCCC-48D5-9859-C2A684FB3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9CF5-3D6B-4B1A-B105-3603805C6117}" type="datetimeFigureOut">
              <a:rPr lang="it-IT" smtClean="0"/>
              <a:t>28/10/2022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E1D098C-FC89-4894-9DD3-5DA02255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600B5E-FFD2-4447-8F32-060F330D4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5FCB-8FFE-4902-8659-11E2682762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1189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C97AEC-CCA4-4700-9689-C4EECDE1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054065-559B-4C1C-973E-6846B7097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9121895-B77C-4DE9-B1B4-3FCF9ABE5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558FA98-00D9-4E64-BA83-8A4E5C043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9CF5-3D6B-4B1A-B105-3603805C6117}" type="datetimeFigureOut">
              <a:rPr lang="it-IT" smtClean="0"/>
              <a:t>28/10/2022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2F2FB3A-C361-4982-AC0B-CCE9038BA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409E58A-8714-41AA-99A6-CA5F68689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5FCB-8FFE-4902-8659-11E2682762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417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B155AF-1C57-4967-8A7A-3186055F4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D3D7DE8-F12D-4ABD-9241-1F6868530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DD159AA-69CD-41B9-916F-8F5AA2F33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9251611-5D64-46E3-908A-CE50325E7A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21B01FE-644C-4918-BF6C-2977D08F60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C51556F-6F5F-4CDC-B74F-993140DB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9CF5-3D6B-4B1A-B105-3603805C6117}" type="datetimeFigureOut">
              <a:rPr lang="it-IT" smtClean="0"/>
              <a:t>28/10/2022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7BE09F6-8CA5-44D1-9781-E39EEED72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39B7A16-B0DE-4BE5-87ED-97A56A2FC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5FCB-8FFE-4902-8659-11E2682762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0688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42DBFE-9358-446B-9CEF-BA6A06E23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30917E-3650-40A5-B19C-5269CB362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9CF5-3D6B-4B1A-B105-3603805C6117}" type="datetimeFigureOut">
              <a:rPr lang="it-IT" smtClean="0"/>
              <a:t>28/10/2022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2E6B8BF-03BE-41BA-ABAE-22751E08B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CA038C4-0DC9-4FB2-8427-3AF76FA94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5FCB-8FFE-4902-8659-11E2682762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1552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EE58AA0-E80F-4311-9709-A7059797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9CF5-3D6B-4B1A-B105-3603805C6117}" type="datetimeFigureOut">
              <a:rPr lang="it-IT" smtClean="0"/>
              <a:t>28/10/2022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293F215-AD29-413D-B0DD-690AAF540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30C2009-49C5-4B60-8EFA-863E67610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5FCB-8FFE-4902-8659-11E2682762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359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E6F29D-0614-4070-9741-A27E4F5E7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39F27A-0A1A-4498-A249-8E7B581E5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605EBEE-0FD4-411F-AA13-8283818093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62B59BB-8B59-48A5-BD91-A6B37B941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9CF5-3D6B-4B1A-B105-3603805C6117}" type="datetimeFigureOut">
              <a:rPr lang="it-IT" smtClean="0"/>
              <a:t>28/10/2022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7323088-88E9-4642-B7C2-6D870E8BD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FFE0AC8-6190-4913-840E-30D76E14F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5FCB-8FFE-4902-8659-11E2682762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423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7DEC20-D00E-4AFF-9DB9-BF3FA545F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A9B3126-D979-4201-8C9D-769BE10FF8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01401C0-8B21-4DDC-87EE-938835FF0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6B0B616-A5B5-40CC-AC28-BD2F36633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9CF5-3D6B-4B1A-B105-3603805C6117}" type="datetimeFigureOut">
              <a:rPr lang="it-IT" smtClean="0"/>
              <a:t>28/10/2022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E65369A-AF3B-4F2B-B28F-22C86BC84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37E9912-6106-4A03-8ABA-8ED42D80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5FCB-8FFE-4902-8659-11E2682762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1699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1C33538-AACD-4E8A-8124-90A739046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2D7CB34-754B-4234-BC77-E18E03C63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900234-4007-4256-95D5-0C79F0B601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D9CF5-3D6B-4B1A-B105-3603805C6117}" type="datetimeFigureOut">
              <a:rPr lang="it-IT" smtClean="0"/>
              <a:t>28/10/2022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E64334A-68B6-4037-B4B9-34620F245C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1AC9CAC-FB2C-4DF8-BA67-C5BFD9BF6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5FCB-8FFE-4902-8659-11E2682762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5330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8.jp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1.jp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4.jpg" /><Relationship Id="rId4" Type="http://schemas.openxmlformats.org/officeDocument/2006/relationships/image" Target="../media/image23.jp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7.jpg" /><Relationship Id="rId4" Type="http://schemas.openxmlformats.org/officeDocument/2006/relationships/image" Target="../media/image26.jp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9.jp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1.jp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34.jpg" /><Relationship Id="rId4" Type="http://schemas.openxmlformats.org/officeDocument/2006/relationships/image" Target="../media/image33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37.jpg" /><Relationship Id="rId4" Type="http://schemas.openxmlformats.org/officeDocument/2006/relationships/image" Target="../media/image36.jp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40.jpg" /><Relationship Id="rId4" Type="http://schemas.openxmlformats.org/officeDocument/2006/relationships/image" Target="../media/image39.jp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.jp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43.jpg" /><Relationship Id="rId4" Type="http://schemas.openxmlformats.org/officeDocument/2006/relationships/image" Target="../media/image42.jp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46.jpg" /><Relationship Id="rId4" Type="http://schemas.openxmlformats.org/officeDocument/2006/relationships/image" Target="../media/image45.jp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48.jp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51.PNG" /><Relationship Id="rId4" Type="http://schemas.openxmlformats.org/officeDocument/2006/relationships/image" Target="../media/image50.jp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53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55.jpe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57.jp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59.jp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62.jp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6.jpeg" /><Relationship Id="rId4" Type="http://schemas.openxmlformats.org/officeDocument/2006/relationships/image" Target="../media/image5.jpg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8.jp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1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3.jp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6.jp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8984DD91-7870-460F-AC6B-AF843885097C}"/>
              </a:ext>
            </a:extLst>
          </p:cNvPr>
          <p:cNvSpPr txBox="1"/>
          <p:nvPr/>
        </p:nvSpPr>
        <p:spPr>
          <a:xfrm>
            <a:off x="637309" y="4969164"/>
            <a:ext cx="54586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0" dirty="0">
                <a:ln w="31750" cmpd="sng">
                  <a:solidFill>
                    <a:schemeClr val="accent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Brush Script Std" panose="03060802040607070404" pitchFamily="66" charset="0"/>
              </a:rPr>
              <a:t>Partenope</a:t>
            </a:r>
          </a:p>
        </p:txBody>
      </p:sp>
    </p:spTree>
    <p:extLst>
      <p:ext uri="{BB962C8B-B14F-4D97-AF65-F5344CB8AC3E}">
        <p14:creationId xmlns:p14="http://schemas.microsoft.com/office/powerpoint/2010/main" val="3025525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3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CE0C54-9B7D-4423-B8FB-471D39772182}"/>
              </a:ext>
            </a:extLst>
          </p:cNvPr>
          <p:cNvSpPr txBox="1"/>
          <p:nvPr/>
        </p:nvSpPr>
        <p:spPr>
          <a:xfrm>
            <a:off x="2716696" y="283516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ln w="31750" cmpd="sng">
                  <a:solidFill>
                    <a:schemeClr val="accent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Brush Script Std" panose="03060802040607070404" pitchFamily="66" charset="0"/>
              </a:rPr>
              <a:t>La chiesa del Gesù Nuovo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7A7E4A4-ADE4-4F23-AAA8-A2DCC4F22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26" y="1475546"/>
            <a:ext cx="8166652" cy="4287492"/>
          </a:xfrm>
          <a:prstGeom prst="rect">
            <a:avLst/>
          </a:prstGeom>
          <a:effectLst>
            <a:softEdge rad="29210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27FC360-20DE-4D76-B4FF-A341AC1C0C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366" y="1206845"/>
            <a:ext cx="6074924" cy="4556193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117230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3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C4A0F1F-B33A-4E83-B73B-8B09417DE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121" y="1378226"/>
            <a:ext cx="5753305" cy="4320209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ED49D48-11EA-466F-9774-2D665BB92770}"/>
              </a:ext>
            </a:extLst>
          </p:cNvPr>
          <p:cNvSpPr txBox="1"/>
          <p:nvPr/>
        </p:nvSpPr>
        <p:spPr>
          <a:xfrm>
            <a:off x="2915478" y="5897217"/>
            <a:ext cx="6573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Giuseppe Moscati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FA258EC-394A-46AC-BC7C-D41D4D408692}"/>
              </a:ext>
            </a:extLst>
          </p:cNvPr>
          <p:cNvSpPr txBox="1"/>
          <p:nvPr/>
        </p:nvSpPr>
        <p:spPr>
          <a:xfrm>
            <a:off x="2716696" y="283516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ln w="31750" cmpd="sng">
                  <a:solidFill>
                    <a:schemeClr val="accent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Brush Script Std" panose="03060802040607070404" pitchFamily="66" charset="0"/>
              </a:rPr>
              <a:t>La chiesa del Gesù Nuovo</a:t>
            </a:r>
          </a:p>
        </p:txBody>
      </p:sp>
    </p:spTree>
    <p:extLst>
      <p:ext uri="{BB962C8B-B14F-4D97-AF65-F5344CB8AC3E}">
        <p14:creationId xmlns:p14="http://schemas.microsoft.com/office/powerpoint/2010/main" val="308109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3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CE68E30-0A9E-42A0-BA3C-D9C8DD6D2C45}"/>
              </a:ext>
            </a:extLst>
          </p:cNvPr>
          <p:cNvSpPr txBox="1"/>
          <p:nvPr/>
        </p:nvSpPr>
        <p:spPr>
          <a:xfrm>
            <a:off x="2716696" y="283516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ln w="31750" cmpd="sng">
                  <a:solidFill>
                    <a:schemeClr val="accent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Brush Script Std" panose="03060802040607070404" pitchFamily="66" charset="0"/>
              </a:rPr>
              <a:t>La chiesa del Gesù Nuovo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72226BF-269B-47E8-9C0A-1E139B37C652}"/>
              </a:ext>
            </a:extLst>
          </p:cNvPr>
          <p:cNvSpPr txBox="1"/>
          <p:nvPr/>
        </p:nvSpPr>
        <p:spPr>
          <a:xfrm>
            <a:off x="821633" y="5885611"/>
            <a:ext cx="4373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 Ex-Voto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F8FDE0E-ABFF-403E-8A2E-96C980CD8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4" y="1598159"/>
            <a:ext cx="5194852" cy="3896139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9BB499E-965A-4E2F-BCAF-F883E36DD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850" y="1206846"/>
            <a:ext cx="7078854" cy="5309141"/>
          </a:xfrm>
          <a:prstGeom prst="rect">
            <a:avLst/>
          </a:prstGeom>
          <a:effectLst>
            <a:softEdge rad="368300"/>
          </a:effectLst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3910508E-0261-42A0-8334-CE7C2B32F74C}"/>
              </a:ext>
            </a:extLst>
          </p:cNvPr>
          <p:cNvSpPr/>
          <p:nvPr/>
        </p:nvSpPr>
        <p:spPr>
          <a:xfrm>
            <a:off x="5194851" y="1363702"/>
            <a:ext cx="2186609" cy="219986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601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3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75DA86E-82CF-4F7E-AAA7-257A7BA8B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57" y="1339711"/>
            <a:ext cx="4735685" cy="4973551"/>
          </a:xfrm>
          <a:prstGeom prst="rect">
            <a:avLst/>
          </a:prstGeom>
          <a:effectLst>
            <a:softEdge rad="50800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3334B2E-3983-4AF4-8F21-DD272274BC0C}"/>
              </a:ext>
            </a:extLst>
          </p:cNvPr>
          <p:cNvSpPr txBox="1"/>
          <p:nvPr/>
        </p:nvSpPr>
        <p:spPr>
          <a:xfrm>
            <a:off x="2133599" y="230508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>
                <a:ln w="31750" cmpd="sng">
                  <a:solidFill>
                    <a:schemeClr val="accent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Brush Script Std" panose="03060802040607070404" pitchFamily="66" charset="0"/>
              </a:rPr>
              <a:t>Santa Chiara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1DFDBBE-DA86-4038-92A9-E23AE8E15B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1" t="1" r="5701" b="-1175"/>
          <a:stretch/>
        </p:blipFill>
        <p:spPr>
          <a:xfrm>
            <a:off x="1173017" y="1153838"/>
            <a:ext cx="7378283" cy="5473654"/>
          </a:xfrm>
          <a:prstGeom prst="rect">
            <a:avLst/>
          </a:prstGeom>
          <a:effectLst>
            <a:softEdge rad="406400"/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35661F9-C625-4DD0-8569-8509C081D2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491" y="1153838"/>
            <a:ext cx="5797949" cy="5203897"/>
          </a:xfrm>
          <a:prstGeom prst="rect">
            <a:avLst/>
          </a:prstGeom>
          <a:effectLst>
            <a:softEdge rad="381000"/>
          </a:effectLst>
        </p:spPr>
      </p:pic>
    </p:spTree>
    <p:extLst>
      <p:ext uri="{BB962C8B-B14F-4D97-AF65-F5344CB8AC3E}">
        <p14:creationId xmlns:p14="http://schemas.microsoft.com/office/powerpoint/2010/main" val="379949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3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1F53AE0-7CC4-47DE-8804-2AED93925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535" y="1173017"/>
            <a:ext cx="7408335" cy="5080001"/>
          </a:xfrm>
          <a:prstGeom prst="rect">
            <a:avLst/>
          </a:prstGeom>
          <a:effectLst>
            <a:softEdge rad="27940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A45BD14-064C-422E-B388-51B6E2390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26" y="604982"/>
            <a:ext cx="4335187" cy="6506437"/>
          </a:xfrm>
          <a:prstGeom prst="rect">
            <a:avLst/>
          </a:prstGeom>
          <a:effectLst>
            <a:softEdge rad="35560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3020E21-5619-47E4-A99E-3CC76BCEE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152" y="968146"/>
            <a:ext cx="4558591" cy="548974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54F5763-E7A6-41C4-A4D1-D84934408886}"/>
              </a:ext>
            </a:extLst>
          </p:cNvPr>
          <p:cNvSpPr txBox="1"/>
          <p:nvPr/>
        </p:nvSpPr>
        <p:spPr>
          <a:xfrm>
            <a:off x="2133599" y="230508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>
                <a:ln w="31750" cmpd="sng">
                  <a:solidFill>
                    <a:schemeClr val="accent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Brush Script Std" panose="03060802040607070404" pitchFamily="66" charset="0"/>
              </a:rPr>
              <a:t>La tomba di Dracula</a:t>
            </a:r>
          </a:p>
        </p:txBody>
      </p:sp>
    </p:spTree>
    <p:extLst>
      <p:ext uri="{BB962C8B-B14F-4D97-AF65-F5344CB8AC3E}">
        <p14:creationId xmlns:p14="http://schemas.microsoft.com/office/powerpoint/2010/main" val="137809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3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828BD57-9751-448F-922E-44F78125A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" y="130850"/>
            <a:ext cx="5107708" cy="6810277"/>
          </a:xfrm>
          <a:prstGeom prst="rect">
            <a:avLst/>
          </a:prstGeom>
          <a:effectLst>
            <a:softEdge rad="53340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8E1AD29-08CC-45C0-806F-B48CEDBF5E5F}"/>
              </a:ext>
            </a:extLst>
          </p:cNvPr>
          <p:cNvSpPr txBox="1"/>
          <p:nvPr/>
        </p:nvSpPr>
        <p:spPr>
          <a:xfrm>
            <a:off x="2133599" y="230508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>
                <a:ln w="31750" cmpd="sng">
                  <a:solidFill>
                    <a:schemeClr val="accent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Brush Script Std" panose="03060802040607070404" pitchFamily="66" charset="0"/>
              </a:rPr>
              <a:t>L’Ercole Farnese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BBAB0FC-04A9-4A2E-A0E5-40A2043A5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12" y="1274619"/>
            <a:ext cx="6791301" cy="4509848"/>
          </a:xfrm>
          <a:prstGeom prst="rect">
            <a:avLst/>
          </a:prstGeom>
          <a:effectLst>
            <a:softEdge rad="419100"/>
          </a:effectLst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608209BD-FA6B-4A23-B8F4-17F019D19C80}"/>
              </a:ext>
            </a:extLst>
          </p:cNvPr>
          <p:cNvSpPr/>
          <p:nvPr/>
        </p:nvSpPr>
        <p:spPr>
          <a:xfrm>
            <a:off x="6280727" y="2004291"/>
            <a:ext cx="2918691" cy="2105891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418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3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4D3E229-E932-4B77-8763-5A4E2A308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112" y="1048622"/>
            <a:ext cx="3915379" cy="5887788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F694E08-207D-4ADD-95D9-6A80A9EBA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55" y="1586886"/>
            <a:ext cx="5698836" cy="4274127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5D44DF5-793A-45EA-B6B3-A5FDDC61A1C5}"/>
              </a:ext>
            </a:extLst>
          </p:cNvPr>
          <p:cNvSpPr txBox="1"/>
          <p:nvPr/>
        </p:nvSpPr>
        <p:spPr>
          <a:xfrm>
            <a:off x="1688201" y="243025"/>
            <a:ext cx="907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>
                <a:ln w="22225" cmpd="sng">
                  <a:solidFill>
                    <a:schemeClr val="accent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Brush Script Std" panose="03060802040607070404" pitchFamily="66" charset="0"/>
              </a:rPr>
              <a:t>Il salone della Meridiana - </a:t>
            </a:r>
            <a:r>
              <a:rPr lang="it-IT" sz="4000" dirty="0">
                <a:ln w="22225" cmpd="sng">
                  <a:solidFill>
                    <a:schemeClr val="accent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Britannic Bold" panose="020B0903060703020204" pitchFamily="34" charset="0"/>
              </a:rPr>
              <a:t>MANN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14A96FC9-56BB-4232-9A8D-A883E1FF40DC}"/>
              </a:ext>
            </a:extLst>
          </p:cNvPr>
          <p:cNvSpPr/>
          <p:nvPr/>
        </p:nvSpPr>
        <p:spPr>
          <a:xfrm>
            <a:off x="3205018" y="1810327"/>
            <a:ext cx="757382" cy="7573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326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3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6F7D900-D25E-4C79-BD80-396408BB0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16" y="851369"/>
            <a:ext cx="10859213" cy="4219393"/>
          </a:xfrm>
          <a:prstGeom prst="rect">
            <a:avLst/>
          </a:prstGeom>
          <a:effectLst>
            <a:softEdge rad="45720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7EC2E85-063E-460A-B3F4-F3B25BD88C86}"/>
              </a:ext>
            </a:extLst>
          </p:cNvPr>
          <p:cNvSpPr txBox="1"/>
          <p:nvPr/>
        </p:nvSpPr>
        <p:spPr>
          <a:xfrm>
            <a:off x="2133599" y="230508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>
                <a:ln w="31750" cmpd="sng">
                  <a:solidFill>
                    <a:schemeClr val="accent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Brush Script Std" panose="03060802040607070404" pitchFamily="66" charset="0"/>
              </a:rPr>
              <a:t>Cappella San Severo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F0B2A06-3D33-4DAB-A28E-BE0751918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62" y="3066003"/>
            <a:ext cx="4417518" cy="3478361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9743E14-1795-4983-B582-48E0D69C3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624" y="3149129"/>
            <a:ext cx="4732465" cy="3478362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47860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3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417DF29-613C-4CC2-A659-FC4378C28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077" y="1151298"/>
            <a:ext cx="9110808" cy="4555404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F07E3D4-00AB-45A0-BC3B-911395DA3504}"/>
              </a:ext>
            </a:extLst>
          </p:cNvPr>
          <p:cNvSpPr txBox="1"/>
          <p:nvPr/>
        </p:nvSpPr>
        <p:spPr>
          <a:xfrm>
            <a:off x="2133599" y="230508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>
                <a:ln w="22225" cmpd="sng">
                  <a:solidFill>
                    <a:schemeClr val="accent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Brush Script Std" panose="03060802040607070404" pitchFamily="66" charset="0"/>
              </a:rPr>
              <a:t>Il Cimitero delle Fontanelle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F1CAE35-37A5-42E4-AADD-CE809B1268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8" y="829848"/>
            <a:ext cx="4463473" cy="5944534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5723BC7-3A56-4936-ABE9-5BB35D489E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102">
            <a:off x="5495637" y="2005023"/>
            <a:ext cx="6079835" cy="4769359"/>
          </a:xfrm>
          <a:prstGeom prst="rect">
            <a:avLst/>
          </a:prstGeom>
          <a:effectLst>
            <a:softEdge rad="304800"/>
          </a:effectLst>
        </p:spPr>
      </p:pic>
    </p:spTree>
    <p:extLst>
      <p:ext uri="{BB962C8B-B14F-4D97-AF65-F5344CB8AC3E}">
        <p14:creationId xmlns:p14="http://schemas.microsoft.com/office/powerpoint/2010/main" val="407573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3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57F8FDE-BD57-4E31-9DFA-5BC04F0EE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818" y="666005"/>
            <a:ext cx="9466364" cy="5525990"/>
          </a:xfrm>
          <a:prstGeom prst="rect">
            <a:avLst/>
          </a:prstGeom>
          <a:solidFill>
            <a:srgbClr val="35403C"/>
          </a:solidFill>
          <a:effectLst>
            <a:softEdge rad="393700"/>
          </a:effec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19291910-9737-4E32-A1BB-D7D68AEE2FFA}"/>
              </a:ext>
            </a:extLst>
          </p:cNvPr>
          <p:cNvSpPr/>
          <p:nvPr/>
        </p:nvSpPr>
        <p:spPr>
          <a:xfrm>
            <a:off x="6028656" y="5196754"/>
            <a:ext cx="778544" cy="742228"/>
          </a:xfrm>
          <a:prstGeom prst="rect">
            <a:avLst/>
          </a:prstGeom>
          <a:solidFill>
            <a:srgbClr val="35403C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7C56B30-4A5A-4675-9CF9-6D3598DF7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455" y="2526146"/>
            <a:ext cx="5486400" cy="4114800"/>
          </a:xfrm>
          <a:prstGeom prst="rect">
            <a:avLst/>
          </a:prstGeom>
          <a:effectLst>
            <a:softEdge rad="292100"/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CBEBBDC-C6CF-4786-AD01-5F408D5445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16623"/>
            <a:ext cx="4876800" cy="3248025"/>
          </a:xfrm>
          <a:prstGeom prst="rect">
            <a:avLst/>
          </a:prstGeom>
          <a:effectLst>
            <a:softEdge rad="393700"/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465B706-5314-4B88-B567-5F33CFAEFD88}"/>
              </a:ext>
            </a:extLst>
          </p:cNvPr>
          <p:cNvSpPr txBox="1"/>
          <p:nvPr/>
        </p:nvSpPr>
        <p:spPr>
          <a:xfrm>
            <a:off x="-2133601" y="217054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>
                <a:ln w="31750" cmpd="sng">
                  <a:solidFill>
                    <a:schemeClr val="accent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Brush Script Std" panose="03060802040607070404" pitchFamily="66" charset="0"/>
              </a:rPr>
              <a:t>POMPEI</a:t>
            </a:r>
          </a:p>
        </p:txBody>
      </p:sp>
    </p:spTree>
    <p:extLst>
      <p:ext uri="{BB962C8B-B14F-4D97-AF65-F5344CB8AC3E}">
        <p14:creationId xmlns:p14="http://schemas.microsoft.com/office/powerpoint/2010/main" val="122739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3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23DAD6B-3F7B-424A-A499-A876EB967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3" y="595745"/>
            <a:ext cx="4193310" cy="3144983"/>
          </a:xfrm>
          <a:prstGeom prst="rect">
            <a:avLst/>
          </a:prstGeom>
          <a:ln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6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softEdge rad="35560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78C09D4-009A-4B76-B3A4-66AB9B5C6A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23"/>
          <a:stretch/>
        </p:blipFill>
        <p:spPr>
          <a:xfrm>
            <a:off x="8402244" y="2581564"/>
            <a:ext cx="2819938" cy="3745345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9A2B3E7-A4CE-4172-ADC3-6D984FB86834}"/>
              </a:ext>
            </a:extLst>
          </p:cNvPr>
          <p:cNvSpPr txBox="1"/>
          <p:nvPr/>
        </p:nvSpPr>
        <p:spPr>
          <a:xfrm>
            <a:off x="729673" y="4285673"/>
            <a:ext cx="5458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ln w="22225" cmpd="sng">
                  <a:solidFill>
                    <a:schemeClr val="accent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Brush Script Std" panose="03060802040607070404" pitchFamily="66" charset="0"/>
              </a:rPr>
              <a:t>Castel dell’Ovo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5CB0DA8-2844-4D76-BD3C-4CCEDECC720A}"/>
              </a:ext>
            </a:extLst>
          </p:cNvPr>
          <p:cNvSpPr txBox="1"/>
          <p:nvPr/>
        </p:nvSpPr>
        <p:spPr>
          <a:xfrm>
            <a:off x="9171710" y="1328034"/>
            <a:ext cx="1631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ln w="22225" cmpd="sng">
                  <a:solidFill>
                    <a:schemeClr val="accent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Brush Script Std" panose="03060802040607070404" pitchFamily="66" charset="0"/>
              </a:rPr>
              <a:t>Eva</a:t>
            </a:r>
          </a:p>
        </p:txBody>
      </p:sp>
    </p:spTree>
    <p:extLst>
      <p:ext uri="{BB962C8B-B14F-4D97-AF65-F5344CB8AC3E}">
        <p14:creationId xmlns:p14="http://schemas.microsoft.com/office/powerpoint/2010/main" val="2274945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3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F60466D-A878-43C6-98DE-917A695E4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913" y="1381990"/>
            <a:ext cx="7822173" cy="4399973"/>
          </a:xfrm>
          <a:prstGeom prst="rect">
            <a:avLst/>
          </a:prstGeom>
          <a:effectLst>
            <a:softEdge rad="29210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D2D4602-8A24-461E-8B10-869D9C054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283" y="2881745"/>
            <a:ext cx="5561218" cy="3703781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E06765C-7714-4A42-9B12-6DD6EE08558E}"/>
              </a:ext>
            </a:extLst>
          </p:cNvPr>
          <p:cNvSpPr txBox="1"/>
          <p:nvPr/>
        </p:nvSpPr>
        <p:spPr>
          <a:xfrm>
            <a:off x="1558892" y="178370"/>
            <a:ext cx="907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>
                <a:ln w="22225" cmpd="sng">
                  <a:solidFill>
                    <a:schemeClr val="accent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Brush Script Std" panose="03060802040607070404" pitchFamily="66" charset="0"/>
              </a:rPr>
              <a:t>Castel Nuovo – Maschio Angioino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6C51732-08A1-45E6-BA41-5C57BFD80B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98" y="798671"/>
            <a:ext cx="4727120" cy="6145256"/>
          </a:xfrm>
          <a:prstGeom prst="rect">
            <a:avLst/>
          </a:prstGeom>
          <a:effectLst>
            <a:softEdge rad="381000"/>
          </a:effectLst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78A52948-930F-4EF4-810B-57EAD3509A10}"/>
              </a:ext>
            </a:extLst>
          </p:cNvPr>
          <p:cNvSpPr/>
          <p:nvPr/>
        </p:nvSpPr>
        <p:spPr>
          <a:xfrm>
            <a:off x="1025236" y="1642339"/>
            <a:ext cx="4276437" cy="1939637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283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3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A60873D-3F64-4349-BEFE-BF1332A75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63" y="0"/>
            <a:ext cx="5707074" cy="68580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50800" dir="5400000" algn="ctr" rotWithShape="0">
              <a:srgbClr val="000000"/>
            </a:outerShdw>
            <a:softEdge rad="31750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C166CD6-D908-49D1-8616-A5FA5D147A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42" y="260316"/>
            <a:ext cx="3907942" cy="6337363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C661B88-36A9-405D-A798-873F4C2C0F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560" y="-113692"/>
            <a:ext cx="3339545" cy="7085378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302328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3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C27486C-98F9-4045-BC99-4B60EE09F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4" y="505653"/>
            <a:ext cx="10763250" cy="6191250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2128430-4617-4B2B-951D-A1990E8EE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502" y="1512818"/>
            <a:ext cx="5761245" cy="3456747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874750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3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A947FB7-D893-47EE-8FBA-E31ADFC85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228" y="-103393"/>
            <a:ext cx="4029544" cy="7064785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D7604C0-021E-4160-9061-E5529B00D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050" y="0"/>
            <a:ext cx="9183758" cy="6869881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BA9A450-5FA3-4AFF-B808-9B3826D78B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198" y="345403"/>
            <a:ext cx="5419653" cy="6167191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110869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3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76451FC-2C47-409B-9DA2-7CD7150C73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4" t="25553" r="18227" b="20413"/>
          <a:stretch/>
        </p:blipFill>
        <p:spPr>
          <a:xfrm>
            <a:off x="0" y="1115766"/>
            <a:ext cx="7513984" cy="4626467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58420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8C37720-D35A-4411-ADB3-226E20DA1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922" y="532262"/>
            <a:ext cx="5499098" cy="6005015"/>
          </a:xfrm>
          <a:prstGeom prst="rect">
            <a:avLst/>
          </a:prstGeom>
          <a:effectLst>
            <a:softEdge rad="457200"/>
          </a:effectLst>
        </p:spPr>
      </p:pic>
    </p:spTree>
    <p:extLst>
      <p:ext uri="{BB962C8B-B14F-4D97-AF65-F5344CB8AC3E}">
        <p14:creationId xmlns:p14="http://schemas.microsoft.com/office/powerpoint/2010/main" val="296524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3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49BFCC9-1763-4B6C-B228-B04758C86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56" y="-84731"/>
            <a:ext cx="4941769" cy="6942731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6E8E3AA-F272-40E9-AEA2-3CB92C93EF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333" y="948330"/>
            <a:ext cx="6167082" cy="4091430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579861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3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5E8AC0D-C35E-42A0-93A6-44D7CBA3C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589" y="-94963"/>
            <a:ext cx="4751411" cy="7047926"/>
          </a:xfrm>
          <a:prstGeom prst="rect">
            <a:avLst/>
          </a:prstGeom>
          <a:effectLst>
            <a:softEdge rad="36830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6521B5A-5E65-427E-B9B8-552AC86E6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773" y="-94963"/>
            <a:ext cx="5217994" cy="7369638"/>
          </a:xfrm>
          <a:prstGeom prst="rect">
            <a:avLst/>
          </a:prstGeom>
          <a:effectLst>
            <a:softEdge rad="609600"/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7507AEF-A3E0-4EBC-8A1C-71AE9FCB6A66}"/>
              </a:ext>
            </a:extLst>
          </p:cNvPr>
          <p:cNvSpPr txBox="1"/>
          <p:nvPr/>
        </p:nvSpPr>
        <p:spPr>
          <a:xfrm>
            <a:off x="2017310" y="177422"/>
            <a:ext cx="88301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Chiose Filippine</a:t>
            </a:r>
          </a:p>
        </p:txBody>
      </p:sp>
    </p:spTree>
    <p:extLst>
      <p:ext uri="{BB962C8B-B14F-4D97-AF65-F5344CB8AC3E}">
        <p14:creationId xmlns:p14="http://schemas.microsoft.com/office/powerpoint/2010/main" val="56582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3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AF76997-D542-4236-81EA-1AF08665A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73" y="0"/>
            <a:ext cx="10734794" cy="6858000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63727EE-106B-4D13-AA49-13D8FB185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328" y="177421"/>
            <a:ext cx="6230418" cy="4435522"/>
          </a:xfrm>
          <a:prstGeom prst="rect">
            <a:avLst/>
          </a:prstGeo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286834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3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BE2FAFB-E095-4DD3-80E8-89C891369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44" y="30480"/>
            <a:ext cx="9753600" cy="6827520"/>
          </a:xfrm>
          <a:prstGeom prst="rect">
            <a:avLst/>
          </a:prstGeo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3040115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3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36089A5-AB46-4185-81DB-1E95428DA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061" y="190288"/>
            <a:ext cx="3801304" cy="6477423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F64FBE7-FCFC-4CDD-B4BB-A74241313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365" y="1372712"/>
            <a:ext cx="6806530" cy="3811657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3950906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3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00A9CC9-FA10-440E-9E0D-A8317DDADAB4}"/>
              </a:ext>
            </a:extLst>
          </p:cNvPr>
          <p:cNvSpPr txBox="1"/>
          <p:nvPr/>
        </p:nvSpPr>
        <p:spPr>
          <a:xfrm>
            <a:off x="1558893" y="243025"/>
            <a:ext cx="9074214" cy="830997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800" dirty="0">
                <a:ln w="15875" cmpd="sng">
                  <a:solidFill>
                    <a:schemeClr val="accent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Brush Script Std" panose="03060802040607070404" pitchFamily="66" charset="0"/>
              </a:rPr>
              <a:t>Leggende e tradizioni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DCC1020-9912-4708-89E0-5AEBF9DE7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6" y="1372206"/>
            <a:ext cx="4536454" cy="3024302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F16C816-51F8-47AE-B11F-7254BE034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40" y="3429000"/>
            <a:ext cx="4124960" cy="3093720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DAA2143-1C64-43F3-83E5-D3D691F2FC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908" y="1074022"/>
            <a:ext cx="3899797" cy="2193636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078815D-0F06-4FBE-879A-0B1341B1AD3B}"/>
              </a:ext>
            </a:extLst>
          </p:cNvPr>
          <p:cNvSpPr txBox="1"/>
          <p:nvPr/>
        </p:nvSpPr>
        <p:spPr>
          <a:xfrm>
            <a:off x="550720" y="439650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</a:t>
            </a:r>
            <a:r>
              <a:rPr lang="it-IT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Monaciello</a:t>
            </a:r>
            <a:endPara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C28DDD6-5039-43C1-964B-2D154499E212}"/>
              </a:ext>
            </a:extLst>
          </p:cNvPr>
          <p:cNvSpPr txBox="1"/>
          <p:nvPr/>
        </p:nvSpPr>
        <p:spPr>
          <a:xfrm>
            <a:off x="5055986" y="6430309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sedia di Santa Maria Francesca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1F28C91-196F-4A46-B1A3-13C3EA4EA89F}"/>
              </a:ext>
            </a:extLst>
          </p:cNvPr>
          <p:cNvSpPr txBox="1"/>
          <p:nvPr/>
        </p:nvSpPr>
        <p:spPr>
          <a:xfrm>
            <a:off x="7666182" y="3507651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bella ‘</a:t>
            </a:r>
            <a:r>
              <a:rPr lang="it-IT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Mbriana</a:t>
            </a:r>
            <a:endPara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46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3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255D94C-5BAA-4C78-A146-31D6E9FCB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75" y="951077"/>
            <a:ext cx="10406417" cy="546336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B165D24-8EB5-4056-A1D1-EE6935050B4B}"/>
              </a:ext>
            </a:extLst>
          </p:cNvPr>
          <p:cNvSpPr txBox="1"/>
          <p:nvPr/>
        </p:nvSpPr>
        <p:spPr>
          <a:xfrm>
            <a:off x="2017310" y="177422"/>
            <a:ext cx="88301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Vangeli Apocrifi</a:t>
            </a:r>
          </a:p>
        </p:txBody>
      </p:sp>
    </p:spTree>
    <p:extLst>
      <p:ext uri="{BB962C8B-B14F-4D97-AF65-F5344CB8AC3E}">
        <p14:creationId xmlns:p14="http://schemas.microsoft.com/office/powerpoint/2010/main" val="271463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3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056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27998C-8C9F-452B-BA41-846B98854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58AC28-1716-4094-98C0-93752F957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5203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3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55F9BA5-001F-442C-AFC5-F36B777E8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54" y="1197729"/>
            <a:ext cx="3011909" cy="4523723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AD3328E-1E42-4523-97A3-0FAD5B9D1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046" y="1295557"/>
            <a:ext cx="4064000" cy="4064000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86C2A12-78EA-4C07-973B-929BD6D03F10}"/>
              </a:ext>
            </a:extLst>
          </p:cNvPr>
          <p:cNvSpPr txBox="1"/>
          <p:nvPr/>
        </p:nvSpPr>
        <p:spPr>
          <a:xfrm>
            <a:off x="4130863" y="257011"/>
            <a:ext cx="5582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ln w="25400" cmpd="sng">
                  <a:solidFill>
                    <a:schemeClr val="accent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Brush Script Std" panose="03060802040607070404" pitchFamily="66" charset="0"/>
              </a:rPr>
              <a:t>Le Reliquie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9DE30B9-7A24-415D-ACC9-47827ECD6DB4}"/>
              </a:ext>
            </a:extLst>
          </p:cNvPr>
          <p:cNvSpPr txBox="1"/>
          <p:nvPr/>
        </p:nvSpPr>
        <p:spPr>
          <a:xfrm>
            <a:off x="14229" y="5896200"/>
            <a:ext cx="5221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Braccio S. Giorgio - Brindisi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A3D4E56-E203-42EA-96DB-29920584899F}"/>
              </a:ext>
            </a:extLst>
          </p:cNvPr>
          <p:cNvSpPr txBox="1"/>
          <p:nvPr/>
        </p:nvSpPr>
        <p:spPr>
          <a:xfrm>
            <a:off x="5762965" y="5895183"/>
            <a:ext cx="2943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corona di spine di Cristo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A272B4E-B399-4A40-BA2B-A8CB1C4667BF}"/>
              </a:ext>
            </a:extLst>
          </p:cNvPr>
          <p:cNvSpPr txBox="1"/>
          <p:nvPr/>
        </p:nvSpPr>
        <p:spPr>
          <a:xfrm>
            <a:off x="8486287" y="5895183"/>
            <a:ext cx="3440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Cattedrale di Notre dame - Parigi </a:t>
            </a:r>
          </a:p>
        </p:txBody>
      </p:sp>
    </p:spTree>
    <p:extLst>
      <p:ext uri="{BB962C8B-B14F-4D97-AF65-F5344CB8AC3E}">
        <p14:creationId xmlns:p14="http://schemas.microsoft.com/office/powerpoint/2010/main" val="57678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3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4BEAD5-222D-4E2D-AE84-A5EC3D89AD66}"/>
              </a:ext>
            </a:extLst>
          </p:cNvPr>
          <p:cNvSpPr txBox="1"/>
          <p:nvPr/>
        </p:nvSpPr>
        <p:spPr>
          <a:xfrm>
            <a:off x="2716696" y="283516"/>
            <a:ext cx="7434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ln w="31750" cmpd="sng">
                  <a:solidFill>
                    <a:schemeClr val="accent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Brush Script Std" panose="03060802040607070404" pitchFamily="66" charset="0"/>
              </a:rPr>
              <a:t>Le Reliquie di Napoli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999938F-2120-4038-A01F-F3E7162FE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765" y="1716401"/>
            <a:ext cx="5350386" cy="3498983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966D623-28D2-4BF7-AA7D-F8AC8B6B7F2F}"/>
              </a:ext>
            </a:extLst>
          </p:cNvPr>
          <p:cNvSpPr txBox="1"/>
          <p:nvPr/>
        </p:nvSpPr>
        <p:spPr>
          <a:xfrm>
            <a:off x="3140765" y="5724939"/>
            <a:ext cx="5406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Sangue di San Gennaro</a:t>
            </a:r>
          </a:p>
        </p:txBody>
      </p:sp>
    </p:spTree>
    <p:extLst>
      <p:ext uri="{BB962C8B-B14F-4D97-AF65-F5344CB8AC3E}">
        <p14:creationId xmlns:p14="http://schemas.microsoft.com/office/powerpoint/2010/main" val="28723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3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D32C138-3247-4FC6-8E33-434B0951B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86" y="1271890"/>
            <a:ext cx="3902405" cy="4829227"/>
          </a:xfrm>
          <a:prstGeom prst="rect">
            <a:avLst/>
          </a:prstGeom>
          <a:effectLst>
            <a:softEdge rad="40640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BCE1C79-AEB3-4079-BADB-917CCF6AF6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11" y="1336544"/>
            <a:ext cx="3837351" cy="4829227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7675626-FED1-4F38-BC2C-BA139AC6B709}"/>
              </a:ext>
            </a:extLst>
          </p:cNvPr>
          <p:cNvSpPr txBox="1"/>
          <p:nvPr/>
        </p:nvSpPr>
        <p:spPr>
          <a:xfrm>
            <a:off x="2133600" y="230564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>
                <a:ln w="31750" cmpd="sng">
                  <a:solidFill>
                    <a:schemeClr val="accent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Brush Script Std" panose="03060802040607070404" pitchFamily="66" charset="0"/>
              </a:rPr>
              <a:t>I santi martiri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2778BD8-2FB4-472B-9F1D-E6C8F8B4D6EB}"/>
              </a:ext>
            </a:extLst>
          </p:cNvPr>
          <p:cNvSpPr txBox="1"/>
          <p:nvPr/>
        </p:nvSpPr>
        <p:spPr>
          <a:xfrm>
            <a:off x="1474897" y="6115470"/>
            <a:ext cx="3198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Santa Lucia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501AC5F-C2AF-486E-AC10-2C68B9373D05}"/>
              </a:ext>
            </a:extLst>
          </p:cNvPr>
          <p:cNvSpPr txBox="1"/>
          <p:nvPr/>
        </p:nvSpPr>
        <p:spPr>
          <a:xfrm>
            <a:off x="7372315" y="6165771"/>
            <a:ext cx="3198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Pietro</a:t>
            </a:r>
          </a:p>
        </p:txBody>
      </p:sp>
    </p:spTree>
    <p:extLst>
      <p:ext uri="{BB962C8B-B14F-4D97-AF65-F5344CB8AC3E}">
        <p14:creationId xmlns:p14="http://schemas.microsoft.com/office/powerpoint/2010/main" val="381104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3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C5E0B19-687A-49ED-896C-8BF4BEDFECE7}"/>
              </a:ext>
            </a:extLst>
          </p:cNvPr>
          <p:cNvSpPr txBox="1"/>
          <p:nvPr/>
        </p:nvSpPr>
        <p:spPr>
          <a:xfrm>
            <a:off x="2716696" y="283516"/>
            <a:ext cx="7434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ln w="31750" cmpd="sng">
                  <a:solidFill>
                    <a:schemeClr val="accent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Brush Script Std" panose="03060802040607070404" pitchFamily="66" charset="0"/>
              </a:rPr>
              <a:t>Le Reliquie di Napoli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E548F97-EDDC-4998-B0A0-C268A7539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16" y="1288953"/>
            <a:ext cx="3019262" cy="4453189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AD06BAC-6F37-4247-9429-10C697E220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6" t="11967" r="39715" b="4028"/>
          <a:stretch/>
        </p:blipFill>
        <p:spPr>
          <a:xfrm>
            <a:off x="7019862" y="1288954"/>
            <a:ext cx="2890531" cy="4453189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E922948-E37F-4995-92A0-46C545C12961}"/>
              </a:ext>
            </a:extLst>
          </p:cNvPr>
          <p:cNvSpPr txBox="1"/>
          <p:nvPr/>
        </p:nvSpPr>
        <p:spPr>
          <a:xfrm>
            <a:off x="715617" y="5833780"/>
            <a:ext cx="4943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Reliquiario con frammento croce di Cristo </a:t>
            </a:r>
          </a:p>
          <a:p>
            <a:pPr algn="ctr"/>
            <a:r>
              <a:rPr lang="it-IT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Chiesa di </a:t>
            </a:r>
            <a:r>
              <a:rPr lang="it-IT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Donnaregina</a:t>
            </a:r>
            <a:r>
              <a:rPr lang="it-IT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Nuova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106C3A-E1FD-478F-95E9-8E1BE59F32F7}"/>
              </a:ext>
            </a:extLst>
          </p:cNvPr>
          <p:cNvSpPr txBox="1"/>
          <p:nvPr/>
        </p:nvSpPr>
        <p:spPr>
          <a:xfrm>
            <a:off x="6096000" y="5833779"/>
            <a:ext cx="494306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Spina della corona di Cristo </a:t>
            </a:r>
          </a:p>
          <a:p>
            <a:pPr algn="ctr"/>
            <a:r>
              <a:rPr lang="it-IT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Chiesa </a:t>
            </a:r>
            <a:r>
              <a:rPr lang="it-IT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nux Libertine"/>
              </a:rPr>
              <a:t>Chiesa di Santa Maria Incoronata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5771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3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3C829C5-BF17-4BA6-B06B-69E310A93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438" y="1289563"/>
            <a:ext cx="6387123" cy="4278873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DB5B3B8-CF82-4472-9287-C56A16E2C308}"/>
              </a:ext>
            </a:extLst>
          </p:cNvPr>
          <p:cNvSpPr txBox="1"/>
          <p:nvPr/>
        </p:nvSpPr>
        <p:spPr>
          <a:xfrm>
            <a:off x="2252870" y="5883965"/>
            <a:ext cx="7580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Obelisco dell’Immacolata – Piazza del Gesù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5817E93-B81F-47DD-B916-0F52F22E6535}"/>
              </a:ext>
            </a:extLst>
          </p:cNvPr>
          <p:cNvSpPr txBox="1"/>
          <p:nvPr/>
        </p:nvSpPr>
        <p:spPr>
          <a:xfrm>
            <a:off x="2716696" y="283516"/>
            <a:ext cx="7434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ln w="31750" cmpd="sng">
                  <a:solidFill>
                    <a:schemeClr val="accent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Brush Script Std" panose="03060802040607070404" pitchFamily="66" charset="0"/>
              </a:rPr>
              <a:t>Gli obelischi di Napoli</a:t>
            </a:r>
          </a:p>
        </p:txBody>
      </p:sp>
    </p:spTree>
    <p:extLst>
      <p:ext uri="{BB962C8B-B14F-4D97-AF65-F5344CB8AC3E}">
        <p14:creationId xmlns:p14="http://schemas.microsoft.com/office/powerpoint/2010/main" val="240233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3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EEAD8C0-BB53-467D-8C5A-E53E25600F11}"/>
              </a:ext>
            </a:extLst>
          </p:cNvPr>
          <p:cNvSpPr txBox="1"/>
          <p:nvPr/>
        </p:nvSpPr>
        <p:spPr>
          <a:xfrm>
            <a:off x="2716696" y="283516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ln w="31750" cmpd="sng">
                  <a:solidFill>
                    <a:schemeClr val="accent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Brush Script Std" panose="03060802040607070404" pitchFamily="66" charset="0"/>
              </a:rPr>
              <a:t>L’obelisco dell’Immacolata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588224E-6AB6-4F58-91E5-35DD60149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372" y="1457739"/>
            <a:ext cx="3068905" cy="459187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4FFC769-9AE4-47E4-9AE6-FC09D1128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519" y="1457739"/>
            <a:ext cx="3832512" cy="446984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0E49C8F-FDD6-4654-9A3B-F4BC88A722EA}"/>
              </a:ext>
            </a:extLst>
          </p:cNvPr>
          <p:cNvSpPr txBox="1"/>
          <p:nvPr/>
        </p:nvSpPr>
        <p:spPr>
          <a:xfrm>
            <a:off x="6626088" y="1643269"/>
            <a:ext cx="4970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La morte</a:t>
            </a:r>
          </a:p>
        </p:txBody>
      </p:sp>
    </p:spTree>
    <p:extLst>
      <p:ext uri="{BB962C8B-B14F-4D97-AF65-F5344CB8AC3E}">
        <p14:creationId xmlns:p14="http://schemas.microsoft.com/office/powerpoint/2010/main" val="10196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144</Words>
  <Application>Microsoft Office PowerPoint</Application>
  <PresentationFormat>Widescreen</PresentationFormat>
  <Paragraphs>40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Rosa Del Core</dc:creator>
  <cp:lastModifiedBy>r.delcore@itsbact.it</cp:lastModifiedBy>
  <cp:revision>17</cp:revision>
  <dcterms:created xsi:type="dcterms:W3CDTF">2020-11-19T14:19:29Z</dcterms:created>
  <dcterms:modified xsi:type="dcterms:W3CDTF">2022-10-28T13:55:28Z</dcterms:modified>
</cp:coreProperties>
</file>